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2231"/>
            <a:ext cx="6877353" cy="9930462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473216"/>
            <a:ext cx="4370039" cy="237799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851205"/>
            <a:ext cx="4370039" cy="1584410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74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49163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734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5246511"/>
            <a:ext cx="4064853" cy="550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7593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90649"/>
            <a:ext cx="4760786" cy="3748998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782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0017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80533"/>
            <a:ext cx="4756099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827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191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80534"/>
            <a:ext cx="734109" cy="7585429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80534"/>
            <a:ext cx="3896270" cy="758542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42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509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901254"/>
            <a:ext cx="4760786" cy="263839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12428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86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190782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120851"/>
            <a:ext cx="2316082" cy="560556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3120853"/>
            <a:ext cx="2316083" cy="560556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455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59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0533"/>
            <a:ext cx="4760786" cy="190782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77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07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64650"/>
            <a:ext cx="2092637" cy="1846673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743781"/>
            <a:ext cx="2539528" cy="7982631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011323"/>
            <a:ext cx="2092637" cy="3733093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067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934200"/>
            <a:ext cx="4760786" cy="81862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80533"/>
            <a:ext cx="4760786" cy="5554926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752822"/>
            <a:ext cx="4760786" cy="97359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4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2231"/>
            <a:ext cx="6877354" cy="9930462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0853"/>
            <a:ext cx="4760786" cy="5605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726414"/>
            <a:ext cx="51309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726414"/>
            <a:ext cx="346723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726414"/>
            <a:ext cx="38447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2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3F1F5195-E01E-46B2-A37C-E918B2F1CE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7750" y="252774"/>
            <a:ext cx="4062704" cy="802432"/>
          </a:xfrm>
        </p:spPr>
        <p:txBody>
          <a:bodyPr>
            <a:normAutofit/>
          </a:bodyPr>
          <a:lstStyle/>
          <a:p>
            <a:pPr algn="l"/>
            <a:r>
              <a:rPr lang="it-IT" sz="2000" b="1" dirty="0">
                <a:solidFill>
                  <a:schemeClr val="tx1"/>
                </a:solidFill>
              </a:rPr>
              <a:t>Assessorato ai Servizi Sociali</a:t>
            </a:r>
            <a:br>
              <a:rPr lang="it-IT" sz="2000" b="1" dirty="0">
                <a:solidFill>
                  <a:schemeClr val="tx1"/>
                </a:solidFill>
              </a:rPr>
            </a:br>
            <a:r>
              <a:rPr lang="it-IT" sz="2000" b="1" dirty="0">
                <a:solidFill>
                  <a:schemeClr val="tx1"/>
                </a:solidFill>
              </a:rPr>
              <a:t>COMUNE di CASORATE SEMPIONE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10EE23B0-C229-485D-A3DA-F024FE154F96}"/>
              </a:ext>
            </a:extLst>
          </p:cNvPr>
          <p:cNvSpPr txBox="1">
            <a:spLocks/>
          </p:cNvSpPr>
          <p:nvPr/>
        </p:nvSpPr>
        <p:spPr>
          <a:xfrm>
            <a:off x="164452" y="1641463"/>
            <a:ext cx="5829300" cy="4292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200" b="1" cap="all" dirty="0"/>
              <a:t>LILT</a:t>
            </a:r>
            <a:r>
              <a:rPr lang="it-IT" sz="2400" dirty="0"/>
              <a:t> </a:t>
            </a:r>
            <a:r>
              <a:rPr lang="it-IT" sz="2000" dirty="0"/>
              <a:t>(Lega Italiana Lotta contro i Tumori)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7286CB45-4B0C-4B61-AAD6-36C7B9387204}"/>
              </a:ext>
            </a:extLst>
          </p:cNvPr>
          <p:cNvSpPr txBox="1">
            <a:spLocks/>
          </p:cNvSpPr>
          <p:nvPr/>
        </p:nvSpPr>
        <p:spPr>
          <a:xfrm>
            <a:off x="0" y="1133730"/>
            <a:ext cx="5829300" cy="4292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dirty="0"/>
              <a:t>e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CF827C49-4262-4E32-B9FF-F0215DAAE41D}"/>
              </a:ext>
            </a:extLst>
          </p:cNvPr>
          <p:cNvSpPr txBox="1">
            <a:spLocks/>
          </p:cNvSpPr>
          <p:nvPr/>
        </p:nvSpPr>
        <p:spPr>
          <a:xfrm>
            <a:off x="25400" y="2423683"/>
            <a:ext cx="5829300" cy="4292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i="1" dirty="0"/>
              <a:t>Invitano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767A313E-1DF0-4356-BC79-AF36AAB444D3}"/>
              </a:ext>
            </a:extLst>
          </p:cNvPr>
          <p:cNvSpPr txBox="1">
            <a:spLocks/>
          </p:cNvSpPr>
          <p:nvPr/>
        </p:nvSpPr>
        <p:spPr>
          <a:xfrm>
            <a:off x="520052" y="5104603"/>
            <a:ext cx="5118100" cy="12933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>
                <a:solidFill>
                  <a:schemeClr val="accent2">
                    <a:lumMod val="75000"/>
                  </a:schemeClr>
                </a:solidFill>
              </a:rPr>
              <a:t>TUMORE DELLA MAMMELLA E PREVENZIONE:</a:t>
            </a:r>
          </a:p>
          <a:p>
            <a:r>
              <a:rPr lang="it-IT" sz="2800" b="1" dirty="0">
                <a:solidFill>
                  <a:schemeClr val="accent2">
                    <a:lumMod val="75000"/>
                  </a:schemeClr>
                </a:solidFill>
              </a:rPr>
              <a:t>COSA C’È DA SAPERE</a:t>
            </a: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69865FE2-5E71-42B6-8A91-1FD8B39BB060}"/>
              </a:ext>
            </a:extLst>
          </p:cNvPr>
          <p:cNvSpPr txBox="1">
            <a:spLocks/>
          </p:cNvSpPr>
          <p:nvPr/>
        </p:nvSpPr>
        <p:spPr>
          <a:xfrm>
            <a:off x="416249" y="6701115"/>
            <a:ext cx="4996802" cy="110938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it-IT" sz="1800" b="1" dirty="0"/>
              <a:t>Dr. </a:t>
            </a:r>
            <a:r>
              <a:rPr lang="it-IT" sz="1800" b="1" dirty="0" err="1"/>
              <a:t>ssa</a:t>
            </a:r>
            <a:r>
              <a:rPr lang="it-IT" sz="1800" b="1" dirty="0"/>
              <a:t> Incoronata Romaniello</a:t>
            </a:r>
          </a:p>
          <a:p>
            <a:pPr>
              <a:lnSpc>
                <a:spcPct val="100000"/>
              </a:lnSpc>
            </a:pPr>
            <a:r>
              <a:rPr lang="it-IT" sz="1300" dirty="0"/>
              <a:t>Direttore SC di Oncologia</a:t>
            </a:r>
          </a:p>
          <a:p>
            <a:pPr>
              <a:lnSpc>
                <a:spcPct val="100000"/>
              </a:lnSpc>
            </a:pPr>
            <a:r>
              <a:rPr lang="it-IT" sz="1300" dirty="0"/>
              <a:t>Presidio ospedaliero di Borgomanero</a:t>
            </a:r>
          </a:p>
          <a:p>
            <a:pPr>
              <a:lnSpc>
                <a:spcPct val="100000"/>
              </a:lnSpc>
            </a:pPr>
            <a:r>
              <a:rPr lang="it-IT" sz="1300" dirty="0"/>
              <a:t>Presidente Associazione Mimosa Amici del DH Oncologico di Borgomanero</a:t>
            </a: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A3669926-A8F6-4009-99CB-F251FB519ADC}"/>
              </a:ext>
            </a:extLst>
          </p:cNvPr>
          <p:cNvSpPr txBox="1">
            <a:spLocks/>
          </p:cNvSpPr>
          <p:nvPr/>
        </p:nvSpPr>
        <p:spPr>
          <a:xfrm>
            <a:off x="0" y="2862571"/>
            <a:ext cx="6158204" cy="7358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it-IT" sz="1800" b="1" dirty="0"/>
              <a:t>Venerdì 13 Maggio 2022 ore 21.00 presso sala consigliare del Comune di Casorate Sempione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4B85554F-DB9F-4875-8439-7B7DDD60AAB5}"/>
              </a:ext>
            </a:extLst>
          </p:cNvPr>
          <p:cNvSpPr txBox="1">
            <a:spLocks/>
          </p:cNvSpPr>
          <p:nvPr/>
        </p:nvSpPr>
        <p:spPr>
          <a:xfrm>
            <a:off x="164452" y="4372189"/>
            <a:ext cx="5829300" cy="4292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i="1" dirty="0"/>
              <a:t>Ad un incontro su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E1192B2-4270-4A43-AACA-BB1638DED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49" y="7978459"/>
            <a:ext cx="1552251" cy="162053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F2C85DD7-9242-43F9-8453-CD864C179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101" y="8113705"/>
            <a:ext cx="2278354" cy="130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48253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</TotalTime>
  <Words>70</Words>
  <Application>Microsoft Office PowerPoint</Application>
  <PresentationFormat>A4 (21x29,7 cm)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Sfaccettatura</vt:lpstr>
      <vt:lpstr>Assessorato ai Servizi Sociali COMUNE di CASORATE SEMPIONE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rita fantasia</dc:creator>
  <cp:lastModifiedBy>Stefania Passerini</cp:lastModifiedBy>
  <cp:revision>4</cp:revision>
  <dcterms:created xsi:type="dcterms:W3CDTF">2022-04-05T07:59:05Z</dcterms:created>
  <dcterms:modified xsi:type="dcterms:W3CDTF">2022-04-26T10:24:05Z</dcterms:modified>
</cp:coreProperties>
</file>